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414" autoAdjust="0"/>
  </p:normalViewPr>
  <p:slideViewPr>
    <p:cSldViewPr>
      <p:cViewPr varScale="1">
        <p:scale>
          <a:sx n="86" d="100"/>
          <a:sy n="86" d="100"/>
        </p:scale>
        <p:origin x="-1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3F636-604C-443A-951B-91952BB3F979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61320-F981-4ECD-A39D-C66F6F393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6799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Οργανόγραμμα των Δικαστηρίων </a:t>
            </a:r>
            <a:r>
              <a:rPr lang="el-GR" smtClean="0"/>
              <a:t>στην Ελλάδα</a:t>
            </a:r>
            <a:endParaRPr lang="el-GR" dirty="0" smtClean="0"/>
          </a:p>
          <a:p>
            <a:endParaRPr lang="el-GR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l-GR" dirty="0" smtClean="0"/>
              <a:t>ΠΟΛΙΤΙΚΑ &amp; ΠΟΙΝΙΚΑ ΔΙΚΑΣΤΗΡΙΑ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ΑΡΕΙΟΣ ΠΑΓΟΣ</a:t>
            </a:r>
            <a:endParaRPr lang="el-GR" dirty="0" smtClean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ΕΦΕΤΕΙΑ (ΠΟΛΙΤΙΚΑ, ΠΟΙΝΙΚΑ)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ΠΡΩΤΟΔΙΚΕΙΑ (ΠΟΛΙΤΙΚΑ, ΠΟΙΝΙΚΑ)</a:t>
            </a:r>
          </a:p>
          <a:p>
            <a:pPr marL="2000250" marR="0" lvl="4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ΕΙΡΗΝΟΔΙΚΕΙΑ</a:t>
            </a:r>
          </a:p>
          <a:p>
            <a:pPr marL="2000250" marR="0" lvl="4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ΠΤΑΙΣΜΑΤΟΔΙΚΕΙΑ</a:t>
            </a:r>
            <a:endParaRPr lang="el-GR" dirty="0" smtClean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l-GR" dirty="0" smtClean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ΕΙΣΑΓΓΕΛΙΕΣ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ΕΙΣΑΓΓΕΛΙΑ ΑΡΕΙΟΥ ΠΑΓΟΥ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ΕΙΣΑΓΓΕΛΙΕΣ ΕΦΕΤΩΝ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ΕΙΣΑΓΓΕΛΙΕΣ ΠΡΩΤΟΔΙΚΩΝ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l-GR" dirty="0" smtClean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ΔΙΟΙΚΗΤΙΚΑ ΔΙΚΑΣΤΗΡΙΑ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ΣΥΜΒΟΥΛΙΟ ΤΗΣ ΕΠΙΚΡΑΤΕΙΑΣ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ΤΑΚΤΙΚΑ ΔΙΟΙΚΗΤΙΚΑ ΔΙΚΑΣΤΗΡΙΑ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ΓΕΝΙΚΗ ΕΠΟΠΤΕΙΑ ΤΗΣ ΕΠΙΚΡΑΤΕΙΑΣ</a:t>
            </a:r>
          </a:p>
          <a:p>
            <a:pPr marL="2000250" marR="0" lvl="4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ΔΙΟΙΚΗΤΙΚΑ ΕΦΕΤΕΙΑ</a:t>
            </a:r>
          </a:p>
          <a:p>
            <a:pPr marL="2457450" marR="0" lvl="5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ΔΙΟΙΚΗΤΙΚΑ ΠΡΩΤΟΔΙΚΕΙΑ</a:t>
            </a:r>
          </a:p>
          <a:p>
            <a:pPr marL="2286000" marR="0" lvl="5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l-GR" dirty="0" smtClean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ΕΛΕΓΚΤΙΚΟ ΣΥΝΕΔΡΙΟ</a:t>
            </a:r>
          </a:p>
          <a:p>
            <a:pPr marL="2286000" marR="0" lvl="5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l-GR" dirty="0" smtClean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61320-F981-4ECD-A39D-C66F6F393641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545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695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610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8405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378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568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3187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138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9213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2502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0836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740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E0A66-7B94-48EF-AD88-6E9BCF4DC49C}" type="datetimeFigureOut">
              <a:rPr lang="el-GR" smtClean="0"/>
              <a:t>2/6/2014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D5FD1-C1F6-49B6-AE24-4B47B6F3D9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033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1172634" y="274638"/>
            <a:ext cx="6912768" cy="418058"/>
          </a:xfrm>
          <a:solidFill>
            <a:schemeClr val="tx1">
              <a:lumMod val="85000"/>
              <a:lumOff val="1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l-GR" sz="1800" b="1" cap="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Οργανογραμμα</a:t>
            </a:r>
            <a:r>
              <a:rPr lang="el-GR" sz="1800" b="1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των </a:t>
            </a:r>
            <a:r>
              <a:rPr lang="el-GR" sz="1800" b="1" cap="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Δικαστηριων</a:t>
            </a:r>
            <a:r>
              <a:rPr lang="el-GR" sz="1800" b="1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στην </a:t>
            </a:r>
            <a:r>
              <a:rPr lang="el-GR" sz="1800" b="1" cap="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Ελλαδα</a:t>
            </a:r>
            <a:endParaRPr lang="el-GR" sz="18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179512" y="1052736"/>
            <a:ext cx="27363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ΠΟΛΙΤΙΚΑ &amp; ΠΟΙΝΙΚΑ ΔΙΚΑΣΤΗΡΙΑ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755576" y="1772816"/>
            <a:ext cx="1584176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ΑΡΕΙΟΣ ΠΑΓΟΣ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Ευθεία γραμμή σύνδεσης 26" title="υπάγονται"/>
          <p:cNvCxnSpPr>
            <a:stCxn id="9" idx="2"/>
            <a:endCxn id="11" idx="0"/>
          </p:cNvCxnSpPr>
          <p:nvPr/>
        </p:nvCxnSpPr>
        <p:spPr>
          <a:xfrm>
            <a:off x="1547664" y="2096816"/>
            <a:ext cx="0" cy="252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Ορθογώνιο 10"/>
          <p:cNvSpPr/>
          <p:nvPr/>
        </p:nvSpPr>
        <p:spPr>
          <a:xfrm>
            <a:off x="931316" y="2348880"/>
            <a:ext cx="1232696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ΕΦΕΤΕΙΑ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Γωνιακή σύνδεση 20" title="είναι"/>
          <p:cNvCxnSpPr>
            <a:stCxn id="11" idx="1"/>
            <a:endCxn id="12" idx="0"/>
          </p:cNvCxnSpPr>
          <p:nvPr/>
        </p:nvCxnSpPr>
        <p:spPr>
          <a:xfrm rot="10800000" flipV="1">
            <a:off x="647608" y="2510879"/>
            <a:ext cx="283708" cy="32152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Ορθογώνιο 11"/>
          <p:cNvSpPr/>
          <p:nvPr/>
        </p:nvSpPr>
        <p:spPr>
          <a:xfrm>
            <a:off x="251608" y="2832409"/>
            <a:ext cx="792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ΠΟΛΙΤΙΚΑ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Γωνιακή σύνδεση 22" title="είναι"/>
          <p:cNvCxnSpPr>
            <a:stCxn id="11" idx="3"/>
            <a:endCxn id="13" idx="0"/>
          </p:cNvCxnSpPr>
          <p:nvPr/>
        </p:nvCxnSpPr>
        <p:spPr>
          <a:xfrm>
            <a:off x="2164012" y="2510880"/>
            <a:ext cx="351592" cy="31501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Ορθογώνιο 12"/>
          <p:cNvSpPr/>
          <p:nvPr/>
        </p:nvSpPr>
        <p:spPr>
          <a:xfrm>
            <a:off x="2119604" y="2825893"/>
            <a:ext cx="792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ΠΟΙΝΙΚΑ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Ευθεία γραμμή σύνδεσης 32" title="υπάγονται"/>
          <p:cNvCxnSpPr>
            <a:stCxn id="11" idx="2"/>
            <a:endCxn id="15" idx="0"/>
          </p:cNvCxnSpPr>
          <p:nvPr/>
        </p:nvCxnSpPr>
        <p:spPr>
          <a:xfrm>
            <a:off x="1547664" y="2672880"/>
            <a:ext cx="0" cy="756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Ορθογώνιο 14"/>
          <p:cNvSpPr/>
          <p:nvPr/>
        </p:nvSpPr>
        <p:spPr>
          <a:xfrm>
            <a:off x="931316" y="3429000"/>
            <a:ext cx="1232696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ΠΡΩΤΟΔΙΚΕΙΑ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Γωνιακή σύνδεση 30" title="είναι"/>
          <p:cNvCxnSpPr>
            <a:stCxn id="15" idx="1"/>
            <a:endCxn id="16" idx="0"/>
          </p:cNvCxnSpPr>
          <p:nvPr/>
        </p:nvCxnSpPr>
        <p:spPr>
          <a:xfrm rot="10800000" flipV="1">
            <a:off x="647520" y="3591000"/>
            <a:ext cx="283796" cy="34857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Ορθογώνιο 15"/>
          <p:cNvSpPr/>
          <p:nvPr/>
        </p:nvSpPr>
        <p:spPr>
          <a:xfrm>
            <a:off x="251520" y="3939572"/>
            <a:ext cx="792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ΠΟΛΙΤΙΚΑ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Γωνιακή σύνδεση 28" title="είναι"/>
          <p:cNvCxnSpPr>
            <a:stCxn id="15" idx="3"/>
            <a:endCxn id="17" idx="0"/>
          </p:cNvCxnSpPr>
          <p:nvPr/>
        </p:nvCxnSpPr>
        <p:spPr>
          <a:xfrm>
            <a:off x="2164012" y="3591000"/>
            <a:ext cx="351504" cy="34205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Ορθογώνιο 16"/>
          <p:cNvSpPr/>
          <p:nvPr/>
        </p:nvSpPr>
        <p:spPr>
          <a:xfrm>
            <a:off x="2119516" y="3933056"/>
            <a:ext cx="792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ΠΟΙΝΙΚΑ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Γωνιακή σύνδεση 36" title="υπάγονται"/>
          <p:cNvCxnSpPr>
            <a:stCxn id="15" idx="2"/>
            <a:endCxn id="18" idx="0"/>
          </p:cNvCxnSpPr>
          <p:nvPr/>
        </p:nvCxnSpPr>
        <p:spPr>
          <a:xfrm rot="5400000">
            <a:off x="711866" y="3904742"/>
            <a:ext cx="987541" cy="684056"/>
          </a:xfrm>
          <a:prstGeom prst="bentConnector3">
            <a:avLst>
              <a:gd name="adj1" fmla="val 7580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Ορθογώνιο 17"/>
          <p:cNvSpPr/>
          <p:nvPr/>
        </p:nvSpPr>
        <p:spPr>
          <a:xfrm>
            <a:off x="251608" y="4740541"/>
            <a:ext cx="12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ΕΙΡΗΝΟΔΙΚΕΙΑ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Γωνιακή σύνδεση 38" title="υπάγονται"/>
          <p:cNvCxnSpPr>
            <a:stCxn id="19" idx="0"/>
            <a:endCxn id="15" idx="2"/>
          </p:cNvCxnSpPr>
          <p:nvPr/>
        </p:nvCxnSpPr>
        <p:spPr>
          <a:xfrm rot="16200000" flipV="1">
            <a:off x="1429275" y="3871390"/>
            <a:ext cx="992931" cy="756152"/>
          </a:xfrm>
          <a:prstGeom prst="bentConnector3">
            <a:avLst>
              <a:gd name="adj1" fmla="val 2433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Ορθογώνιο 18"/>
          <p:cNvSpPr/>
          <p:nvPr/>
        </p:nvSpPr>
        <p:spPr>
          <a:xfrm>
            <a:off x="1691816" y="4745931"/>
            <a:ext cx="1224000" cy="3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ΠΤΑΙΣΜΑΤΟΔΙΚΕΙΑ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3212232" y="1052736"/>
            <a:ext cx="143177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ΕΙΣΑΓΓΕΛΙΕΣ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Ορθογώνιο 41"/>
          <p:cNvSpPr/>
          <p:nvPr/>
        </p:nvSpPr>
        <p:spPr>
          <a:xfrm>
            <a:off x="3212232" y="1773507"/>
            <a:ext cx="1431776" cy="44934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ΕΙΣΑΓΓΕΛΙΑ ΑΡΕΙΟΥ ΠΑΓΟΥ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Ευθεία γραμμή σύνδεσης 47" title="υπάγονται"/>
          <p:cNvCxnSpPr>
            <a:stCxn id="42" idx="2"/>
            <a:endCxn id="43" idx="0"/>
          </p:cNvCxnSpPr>
          <p:nvPr/>
        </p:nvCxnSpPr>
        <p:spPr>
          <a:xfrm>
            <a:off x="3928120" y="2222848"/>
            <a:ext cx="6606" cy="2377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Ορθογώνιο 42"/>
          <p:cNvSpPr/>
          <p:nvPr/>
        </p:nvSpPr>
        <p:spPr>
          <a:xfrm>
            <a:off x="3218838" y="2460613"/>
            <a:ext cx="1431776" cy="44934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ΕΙΣΑΓΓΕΛΙΕΣ ΕΦΕΤΩΝ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51" name="Ευθεία γραμμή σύνδεσης 50" title="υπάγονται"/>
          <p:cNvCxnSpPr>
            <a:stCxn id="43" idx="2"/>
            <a:endCxn id="44" idx="0"/>
          </p:cNvCxnSpPr>
          <p:nvPr/>
        </p:nvCxnSpPr>
        <p:spPr>
          <a:xfrm>
            <a:off x="3934726" y="2909954"/>
            <a:ext cx="5442" cy="2707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Ορθογώνιο 43"/>
          <p:cNvSpPr/>
          <p:nvPr/>
        </p:nvSpPr>
        <p:spPr>
          <a:xfrm>
            <a:off x="3224280" y="3180693"/>
            <a:ext cx="1431776" cy="44934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ΕΙΣΑΓΓΕΛΙΕΣ ΠΡΩΤΟΔΙΚΩΝ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4934982" y="1052736"/>
            <a:ext cx="1872208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ΔΙΟΙΚΗΤΙΚΑ ΔΙΚΑΣΤΗΡΙΑ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4" name="Ορθογώνιο 53"/>
          <p:cNvSpPr/>
          <p:nvPr/>
        </p:nvSpPr>
        <p:spPr>
          <a:xfrm>
            <a:off x="4934982" y="1773506"/>
            <a:ext cx="1872208" cy="44934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ΣΥΜΒΟΥΛΙΟ ΤΗΣ </a:t>
            </a:r>
            <a:b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ΕΠΙΚΡΑΤΕΙΑΣ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2" name="Ευθεία γραμμή σύνδεσης 61" title="υπάγονται"/>
          <p:cNvCxnSpPr>
            <a:stCxn id="54" idx="2"/>
            <a:endCxn id="55" idx="0"/>
          </p:cNvCxnSpPr>
          <p:nvPr/>
        </p:nvCxnSpPr>
        <p:spPr>
          <a:xfrm>
            <a:off x="5871086" y="2222847"/>
            <a:ext cx="0" cy="2527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Ορθογώνιο 54"/>
          <p:cNvSpPr/>
          <p:nvPr/>
        </p:nvSpPr>
        <p:spPr>
          <a:xfrm>
            <a:off x="4934982" y="2475603"/>
            <a:ext cx="1872208" cy="44934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ΤΑΚΤΙΚΑ ΔΙΟΙΚΗΤΙΚΑ ΔΙΚΑΣΤΗΡΙΑ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5" name="Ευθεία γραμμή σύνδεσης 64" title="υπάγονται"/>
          <p:cNvCxnSpPr>
            <a:stCxn id="55" idx="2"/>
            <a:endCxn id="56" idx="0"/>
          </p:cNvCxnSpPr>
          <p:nvPr/>
        </p:nvCxnSpPr>
        <p:spPr>
          <a:xfrm>
            <a:off x="5871086" y="2924944"/>
            <a:ext cx="0" cy="2508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Ορθογώνιο 55"/>
          <p:cNvSpPr/>
          <p:nvPr/>
        </p:nvSpPr>
        <p:spPr>
          <a:xfrm>
            <a:off x="4934982" y="3175759"/>
            <a:ext cx="1872208" cy="44934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ΓΕΝΙΚΗ ΕΠΟΠΤΕΙΑ </a:t>
            </a:r>
            <a:b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ΤΗΣ ΕΠΙΚΡΑΤΕΙΑΣ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8" name="Ευθεία γραμμή σύνδεσης 67" title="υπάγονται"/>
          <p:cNvCxnSpPr>
            <a:stCxn id="56" idx="2"/>
            <a:endCxn id="57" idx="0"/>
          </p:cNvCxnSpPr>
          <p:nvPr/>
        </p:nvCxnSpPr>
        <p:spPr>
          <a:xfrm>
            <a:off x="5871086" y="3625100"/>
            <a:ext cx="0" cy="3035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Ορθογώνιο 56"/>
          <p:cNvSpPr/>
          <p:nvPr/>
        </p:nvSpPr>
        <p:spPr>
          <a:xfrm>
            <a:off x="4934982" y="3928627"/>
            <a:ext cx="1872208" cy="44934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ΔΙΟΙΚΗΤΙΚΑ </a:t>
            </a:r>
            <a:b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ΕΦΕΤΕΙΑ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71" name="Ευθεία γραμμή σύνδεσης 70" title="υπάγονται"/>
          <p:cNvCxnSpPr>
            <a:stCxn id="57" idx="2"/>
            <a:endCxn id="58" idx="0"/>
          </p:cNvCxnSpPr>
          <p:nvPr/>
        </p:nvCxnSpPr>
        <p:spPr>
          <a:xfrm>
            <a:off x="5871086" y="4377968"/>
            <a:ext cx="0" cy="2999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Ορθογώνιο 57"/>
          <p:cNvSpPr/>
          <p:nvPr/>
        </p:nvSpPr>
        <p:spPr>
          <a:xfrm>
            <a:off x="4934982" y="4677871"/>
            <a:ext cx="1872208" cy="44934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ΔΙΟΙΚΗΤΙΚΑ </a:t>
            </a:r>
            <a:b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ΠΡΩΤΟΔΙΚΕΙΑ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7092280" y="1052736"/>
            <a:ext cx="168038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ΕΛΕΓΚΤΙΚΟ ΣΥΝΕΔΡΙΟ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92660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92</Words>
  <Application>Microsoft Office PowerPoint</Application>
  <PresentationFormat>Προβολή στην οθόνη (4:3)</PresentationFormat>
  <Paragraphs>47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Οργανογραμμα των Δικαστηριων στην Ελλαδα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Οργανογραμμα των Δικαστηριων στην Ελλαδα</dc:title>
  <dc:creator>ΣΜ</dc:creator>
  <cp:lastModifiedBy>ΣΜ</cp:lastModifiedBy>
  <cp:revision>7</cp:revision>
  <dcterms:created xsi:type="dcterms:W3CDTF">2014-05-30T11:30:02Z</dcterms:created>
  <dcterms:modified xsi:type="dcterms:W3CDTF">2014-06-01T22:03:35Z</dcterms:modified>
</cp:coreProperties>
</file>